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02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4153" y="3089339"/>
            <a:ext cx="2917190" cy="42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6526" y="1924801"/>
            <a:ext cx="6360159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6" y="1333246"/>
            <a:ext cx="9149715" cy="5525135"/>
            <a:chOff x="-316" y="1333246"/>
            <a:chExt cx="9149715" cy="5525135"/>
          </a:xfrm>
        </p:grpSpPr>
        <p:sp>
          <p:nvSpPr>
            <p:cNvPr id="3" name="object 3"/>
            <p:cNvSpPr/>
            <p:nvPr/>
          </p:nvSpPr>
          <p:spPr>
            <a:xfrm>
              <a:off x="0" y="1333500"/>
              <a:ext cx="9144000" cy="5524500"/>
            </a:xfrm>
            <a:custGeom>
              <a:avLst/>
              <a:gdLst/>
              <a:ahLst/>
              <a:cxnLst/>
              <a:rect l="l" t="t" r="r" b="b"/>
              <a:pathLst>
                <a:path w="9144000" h="5524500">
                  <a:moveTo>
                    <a:pt x="9144000" y="0"/>
                  </a:moveTo>
                  <a:lnTo>
                    <a:pt x="0" y="0"/>
                  </a:lnTo>
                  <a:lnTo>
                    <a:pt x="0" y="5524500"/>
                  </a:lnTo>
                  <a:lnTo>
                    <a:pt x="9144000" y="5524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338326"/>
              <a:ext cx="9139555" cy="1905"/>
            </a:xfrm>
            <a:custGeom>
              <a:avLst/>
              <a:gdLst/>
              <a:ahLst/>
              <a:cxnLst/>
              <a:rect l="l" t="t" r="r" b="b"/>
              <a:pathLst>
                <a:path w="9139555" h="1905">
                  <a:moveTo>
                    <a:pt x="0" y="0"/>
                  </a:moveTo>
                  <a:lnTo>
                    <a:pt x="9139236" y="1523"/>
                  </a:lnTo>
                </a:path>
              </a:pathLst>
            </a:custGeom>
            <a:ln w="9534">
              <a:solidFill>
                <a:srgbClr val="BAA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6575" y="1924801"/>
            <a:ext cx="1399540" cy="2038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20"/>
              </a:spcBef>
            </a:pPr>
            <a:r>
              <a:rPr sz="2750" spc="-155" dirty="0">
                <a:solidFill>
                  <a:srgbClr val="FFFFFF"/>
                </a:solidFill>
                <a:latin typeface="Times New Roman"/>
                <a:cs typeface="Times New Roman"/>
              </a:rPr>
              <a:t>AUTHOR </a:t>
            </a:r>
            <a:r>
              <a:rPr sz="2750" spc="-6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50" spc="-80" dirty="0">
                <a:solidFill>
                  <a:srgbClr val="FFFFFF"/>
                </a:solidFill>
                <a:latin typeface="Times New Roman"/>
                <a:cs typeface="Times New Roman"/>
              </a:rPr>
              <a:t>GENRE </a:t>
            </a:r>
            <a:r>
              <a:rPr sz="27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50" spc="4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5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50" spc="-5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50" spc="-1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50" spc="-9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50" spc="-3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50" spc="-55" dirty="0">
                <a:solidFill>
                  <a:srgbClr val="FFFFFF"/>
                </a:solidFill>
                <a:latin typeface="Times New Roman"/>
                <a:cs typeface="Times New Roman"/>
              </a:rPr>
              <a:t>G  </a:t>
            </a:r>
            <a:r>
              <a:rPr sz="2750" spc="-80" dirty="0">
                <a:solidFill>
                  <a:srgbClr val="FFFFFF"/>
                </a:solidFill>
                <a:latin typeface="Times New Roman"/>
                <a:cs typeface="Times New Roman"/>
              </a:rPr>
              <a:t>SCENE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13435" marR="1420495" indent="-28575">
              <a:lnSpc>
                <a:spcPct val="119500"/>
              </a:lnSpc>
              <a:spcBef>
                <a:spcPts val="135"/>
              </a:spcBef>
              <a:tabLst>
                <a:tab pos="3836035" algn="l"/>
              </a:tabLst>
            </a:pPr>
            <a:r>
              <a:rPr spc="30" dirty="0"/>
              <a:t>J</a:t>
            </a:r>
            <a:r>
              <a:rPr spc="50" dirty="0"/>
              <a:t>O</a:t>
            </a:r>
            <a:r>
              <a:rPr spc="-265" dirty="0"/>
              <a:t>H</a:t>
            </a:r>
            <a:r>
              <a:rPr spc="-320" dirty="0"/>
              <a:t>N</a:t>
            </a:r>
            <a:r>
              <a:rPr spc="195" dirty="0"/>
              <a:t> </a:t>
            </a:r>
            <a:r>
              <a:rPr spc="-355" dirty="0"/>
              <a:t>M</a:t>
            </a:r>
            <a:r>
              <a:rPr spc="-170" dirty="0"/>
              <a:t>I</a:t>
            </a:r>
            <a:r>
              <a:rPr spc="-185" dirty="0"/>
              <a:t>LL</a:t>
            </a:r>
            <a:r>
              <a:rPr spc="-95" dirty="0"/>
              <a:t>I</a:t>
            </a:r>
            <a:r>
              <a:rPr spc="-270" dirty="0"/>
              <a:t>N</a:t>
            </a:r>
            <a:r>
              <a:rPr spc="-45" dirty="0"/>
              <a:t>G</a:t>
            </a:r>
            <a:r>
              <a:rPr spc="-35" dirty="0"/>
              <a:t>T</a:t>
            </a:r>
            <a:r>
              <a:rPr spc="-195" dirty="0"/>
              <a:t>O</a:t>
            </a:r>
            <a:r>
              <a:rPr spc="-320" dirty="0"/>
              <a:t>N</a:t>
            </a:r>
            <a:r>
              <a:rPr dirty="0"/>
              <a:t>	</a:t>
            </a:r>
            <a:r>
              <a:rPr spc="40" dirty="0"/>
              <a:t>S</a:t>
            </a:r>
            <a:r>
              <a:rPr spc="-195" dirty="0"/>
              <a:t>Y</a:t>
            </a:r>
            <a:r>
              <a:rPr spc="-340" dirty="0"/>
              <a:t>N</a:t>
            </a:r>
            <a:r>
              <a:rPr spc="-120" dirty="0"/>
              <a:t>G</a:t>
            </a:r>
            <a:r>
              <a:rPr spc="25" dirty="0"/>
              <a:t>E  </a:t>
            </a:r>
            <a:r>
              <a:rPr spc="-105" dirty="0"/>
              <a:t>ONE-ACT</a:t>
            </a:r>
            <a:r>
              <a:rPr spc="475" dirty="0"/>
              <a:t> </a:t>
            </a:r>
            <a:r>
              <a:rPr spc="-90" dirty="0"/>
              <a:t>TRAGEDY </a:t>
            </a:r>
            <a:r>
              <a:rPr spc="-85" dirty="0"/>
              <a:t> </a:t>
            </a:r>
            <a:r>
              <a:rPr spc="-35" dirty="0"/>
              <a:t>ARAN</a:t>
            </a:r>
            <a:r>
              <a:rPr spc="190" dirty="0"/>
              <a:t> </a:t>
            </a:r>
            <a:r>
              <a:rPr spc="-114" dirty="0"/>
              <a:t>ISLANDS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pc="-105" dirty="0"/>
              <a:t>AN</a:t>
            </a:r>
            <a:r>
              <a:rPr spc="114" dirty="0"/>
              <a:t> </a:t>
            </a:r>
            <a:r>
              <a:rPr spc="-130" dirty="0"/>
              <a:t>ISLAND</a:t>
            </a:r>
            <a:r>
              <a:rPr spc="330" dirty="0"/>
              <a:t> </a:t>
            </a:r>
            <a:r>
              <a:rPr spc="-100" dirty="0"/>
              <a:t>OFF</a:t>
            </a:r>
            <a:r>
              <a:rPr spc="180" dirty="0"/>
              <a:t> </a:t>
            </a:r>
            <a:r>
              <a:rPr spc="-110" dirty="0"/>
              <a:t>THE</a:t>
            </a:r>
            <a:r>
              <a:rPr spc="210" dirty="0"/>
              <a:t> </a:t>
            </a:r>
            <a:r>
              <a:rPr spc="-105" dirty="0"/>
              <a:t>WEST</a:t>
            </a:r>
            <a:r>
              <a:rPr spc="254" dirty="0"/>
              <a:t> </a:t>
            </a:r>
            <a:r>
              <a:rPr spc="-135" dirty="0"/>
              <a:t>OF</a:t>
            </a:r>
            <a:r>
              <a:rPr spc="100" dirty="0"/>
              <a:t> </a:t>
            </a:r>
            <a:r>
              <a:rPr spc="-114" dirty="0"/>
              <a:t>IRELAND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575" y="4019930"/>
            <a:ext cx="306133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4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75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50" spc="-100" dirty="0">
                <a:solidFill>
                  <a:srgbClr val="FFFFFF"/>
                </a:solidFill>
                <a:latin typeface="Times New Roman"/>
                <a:cs typeface="Times New Roman"/>
              </a:rPr>
              <a:t>PERFORMED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753" y="3938270"/>
            <a:ext cx="4662170" cy="10363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0025">
              <a:lnSpc>
                <a:spcPct val="120600"/>
              </a:lnSpc>
              <a:spcBef>
                <a:spcPts val="90"/>
              </a:spcBef>
              <a:tabLst>
                <a:tab pos="2148205" algn="l"/>
                <a:tab pos="2405380" algn="l"/>
              </a:tabLst>
            </a:pPr>
            <a:r>
              <a:rPr sz="2750" spc="-65" dirty="0">
                <a:solidFill>
                  <a:srgbClr val="FFFFFF"/>
                </a:solidFill>
                <a:latin typeface="Times New Roman"/>
                <a:cs typeface="Times New Roman"/>
              </a:rPr>
              <a:t>FEBRUARY	</a:t>
            </a:r>
            <a:r>
              <a:rPr sz="2750" spc="195" dirty="0">
                <a:solidFill>
                  <a:srgbClr val="FFFFFF"/>
                </a:solidFill>
                <a:latin typeface="Times New Roman"/>
                <a:cs typeface="Times New Roman"/>
              </a:rPr>
              <a:t>25,</a:t>
            </a:r>
            <a:r>
              <a:rPr sz="2750" spc="225" dirty="0">
                <a:solidFill>
                  <a:srgbClr val="FFFFFF"/>
                </a:solidFill>
                <a:latin typeface="Times New Roman"/>
                <a:cs typeface="Times New Roman"/>
              </a:rPr>
              <a:t> 1904, </a:t>
            </a:r>
            <a:r>
              <a:rPr sz="275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Times New Roman"/>
                <a:cs typeface="Times New Roman"/>
              </a:rPr>
              <a:t>MOLESWORTH	</a:t>
            </a:r>
            <a:r>
              <a:rPr sz="2750" spc="-95" dirty="0">
                <a:solidFill>
                  <a:srgbClr val="FFFFFF"/>
                </a:solidFill>
                <a:latin typeface="Times New Roman"/>
                <a:cs typeface="Times New Roman"/>
              </a:rPr>
              <a:t>HALL,</a:t>
            </a:r>
            <a:r>
              <a:rPr sz="275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50" spc="-220" dirty="0">
                <a:solidFill>
                  <a:srgbClr val="FFFFFF"/>
                </a:solidFill>
                <a:latin typeface="Times New Roman"/>
                <a:cs typeface="Times New Roman"/>
              </a:rPr>
              <a:t>DUBLIN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5900" y="0"/>
            <a:ext cx="5486400" cy="1333500"/>
          </a:xfrm>
          <a:custGeom>
            <a:avLst/>
            <a:gdLst/>
            <a:ahLst/>
            <a:cxnLst/>
            <a:rect l="l" t="t" r="r" b="b"/>
            <a:pathLst>
              <a:path w="5486400" h="1333500">
                <a:moveTo>
                  <a:pt x="5448300" y="0"/>
                </a:moveTo>
                <a:lnTo>
                  <a:pt x="38100" y="0"/>
                </a:lnTo>
                <a:lnTo>
                  <a:pt x="38100" y="1295400"/>
                </a:lnTo>
                <a:lnTo>
                  <a:pt x="5448300" y="1295400"/>
                </a:lnTo>
                <a:lnTo>
                  <a:pt x="5448300" y="0"/>
                </a:lnTo>
                <a:close/>
              </a:path>
              <a:path w="5486400" h="1333500">
                <a:moveTo>
                  <a:pt x="5486400" y="0"/>
                </a:moveTo>
                <a:lnTo>
                  <a:pt x="5471160" y="0"/>
                </a:lnTo>
                <a:lnTo>
                  <a:pt x="5471160" y="1318260"/>
                </a:lnTo>
                <a:lnTo>
                  <a:pt x="15240" y="1318260"/>
                </a:lnTo>
                <a:lnTo>
                  <a:pt x="15240" y="0"/>
                </a:lnTo>
                <a:lnTo>
                  <a:pt x="0" y="0"/>
                </a:lnTo>
                <a:lnTo>
                  <a:pt x="0" y="1318260"/>
                </a:lnTo>
                <a:lnTo>
                  <a:pt x="0" y="1333500"/>
                </a:lnTo>
                <a:lnTo>
                  <a:pt x="5486400" y="1333500"/>
                </a:lnTo>
                <a:lnTo>
                  <a:pt x="5486400" y="1318260"/>
                </a:lnTo>
                <a:lnTo>
                  <a:pt x="548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01139" y="350178"/>
            <a:ext cx="545592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400" spc="-175" dirty="0"/>
              <a:t>R</a:t>
            </a:r>
            <a:r>
              <a:rPr sz="3400" spc="-285" dirty="0"/>
              <a:t>I</a:t>
            </a:r>
            <a:r>
              <a:rPr sz="3400" spc="-400" dirty="0"/>
              <a:t>D</a:t>
            </a:r>
            <a:r>
              <a:rPr sz="3400" spc="-355" dirty="0"/>
              <a:t>E</a:t>
            </a:r>
            <a:r>
              <a:rPr sz="3400" spc="-245" dirty="0"/>
              <a:t>R</a:t>
            </a:r>
            <a:r>
              <a:rPr sz="3400" spc="-100" dirty="0"/>
              <a:t>S</a:t>
            </a:r>
            <a:r>
              <a:rPr sz="3400" spc="-245" dirty="0"/>
              <a:t> </a:t>
            </a:r>
            <a:r>
              <a:rPr sz="3400" spc="-135" dirty="0"/>
              <a:t>T</a:t>
            </a:r>
            <a:r>
              <a:rPr sz="3400" spc="-440" dirty="0"/>
              <a:t>O</a:t>
            </a:r>
            <a:r>
              <a:rPr sz="3400" spc="-170" dirty="0"/>
              <a:t> </a:t>
            </a:r>
            <a:r>
              <a:rPr sz="3400" spc="-135" dirty="0"/>
              <a:t>T</a:t>
            </a:r>
            <a:r>
              <a:rPr sz="3400" spc="-550" dirty="0"/>
              <a:t>H</a:t>
            </a:r>
            <a:r>
              <a:rPr sz="3400" spc="-265" dirty="0"/>
              <a:t>E</a:t>
            </a:r>
            <a:r>
              <a:rPr sz="3400" spc="-235" dirty="0"/>
              <a:t> </a:t>
            </a:r>
            <a:r>
              <a:rPr sz="3400" spc="-20" dirty="0"/>
              <a:t>S</a:t>
            </a:r>
            <a:r>
              <a:rPr sz="3400" spc="-250" dirty="0"/>
              <a:t>E</a:t>
            </a:r>
            <a:r>
              <a:rPr sz="3400" spc="175" dirty="0"/>
              <a:t>A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1333500"/>
            <a:ext cx="9149080" cy="5524500"/>
            <a:chOff x="-4" y="1333500"/>
            <a:chExt cx="9149080" cy="5524500"/>
          </a:xfrm>
        </p:grpSpPr>
        <p:sp>
          <p:nvSpPr>
            <p:cNvPr id="3" name="object 3"/>
            <p:cNvSpPr/>
            <p:nvPr/>
          </p:nvSpPr>
          <p:spPr>
            <a:xfrm>
              <a:off x="0" y="1333500"/>
              <a:ext cx="9144000" cy="5524500"/>
            </a:xfrm>
            <a:custGeom>
              <a:avLst/>
              <a:gdLst/>
              <a:ahLst/>
              <a:cxnLst/>
              <a:rect l="l" t="t" r="r" b="b"/>
              <a:pathLst>
                <a:path w="9144000" h="5524500">
                  <a:moveTo>
                    <a:pt x="9144000" y="0"/>
                  </a:moveTo>
                  <a:lnTo>
                    <a:pt x="0" y="0"/>
                  </a:lnTo>
                  <a:lnTo>
                    <a:pt x="0" y="5524500"/>
                  </a:lnTo>
                  <a:lnTo>
                    <a:pt x="9144000" y="5524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338325"/>
              <a:ext cx="9139555" cy="1905"/>
            </a:xfrm>
            <a:custGeom>
              <a:avLst/>
              <a:gdLst/>
              <a:ahLst/>
              <a:cxnLst/>
              <a:rect l="l" t="t" r="r" b="b"/>
              <a:pathLst>
                <a:path w="9139555" h="1905">
                  <a:moveTo>
                    <a:pt x="0" y="0"/>
                  </a:moveTo>
                  <a:lnTo>
                    <a:pt x="9139236" y="1523"/>
                  </a:lnTo>
                </a:path>
              </a:pathLst>
            </a:custGeom>
            <a:ln w="9534">
              <a:solidFill>
                <a:srgbClr val="BAA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1371599"/>
              <a:ext cx="5105400" cy="54863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" y="1590547"/>
              <a:ext cx="4195826" cy="2652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" y="1333500"/>
            <a:ext cx="9148771" cy="5524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23761"/>
            <a:ext cx="7786751" cy="9001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85597"/>
            <a:ext cx="9149080" cy="6772909"/>
            <a:chOff x="-4" y="85597"/>
            <a:chExt cx="9149080" cy="6772909"/>
          </a:xfrm>
        </p:grpSpPr>
        <p:sp>
          <p:nvSpPr>
            <p:cNvPr id="3" name="object 3"/>
            <p:cNvSpPr/>
            <p:nvPr/>
          </p:nvSpPr>
          <p:spPr>
            <a:xfrm>
              <a:off x="0" y="1333500"/>
              <a:ext cx="9144000" cy="5524500"/>
            </a:xfrm>
            <a:custGeom>
              <a:avLst/>
              <a:gdLst/>
              <a:ahLst/>
              <a:cxnLst/>
              <a:rect l="l" t="t" r="r" b="b"/>
              <a:pathLst>
                <a:path w="9144000" h="5524500">
                  <a:moveTo>
                    <a:pt x="9144000" y="0"/>
                  </a:moveTo>
                  <a:lnTo>
                    <a:pt x="0" y="0"/>
                  </a:lnTo>
                  <a:lnTo>
                    <a:pt x="0" y="5524500"/>
                  </a:lnTo>
                  <a:lnTo>
                    <a:pt x="9144000" y="5524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338325"/>
              <a:ext cx="9139555" cy="1905"/>
            </a:xfrm>
            <a:custGeom>
              <a:avLst/>
              <a:gdLst/>
              <a:ahLst/>
              <a:cxnLst/>
              <a:rect l="l" t="t" r="r" b="b"/>
              <a:pathLst>
                <a:path w="9139555" h="1905">
                  <a:moveTo>
                    <a:pt x="0" y="0"/>
                  </a:moveTo>
                  <a:lnTo>
                    <a:pt x="9139236" y="1523"/>
                  </a:lnTo>
                </a:path>
              </a:pathLst>
            </a:custGeom>
            <a:ln w="9534">
              <a:solidFill>
                <a:srgbClr val="BAA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2209799"/>
              <a:ext cx="5029200" cy="4648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075" y="3181286"/>
              <a:ext cx="328612" cy="252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85597"/>
              <a:ext cx="8853551" cy="18050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2458" y="3088444"/>
              <a:ext cx="3717299" cy="5942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375" y="266636"/>
              <a:ext cx="3891026" cy="280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" y="733361"/>
              <a:ext cx="8920226" cy="5434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295211"/>
              <a:ext cx="2043176" cy="36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575" y="1342961"/>
              <a:ext cx="6558026" cy="456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5525" y="219011"/>
              <a:ext cx="2128901" cy="3762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74" y="933386"/>
              <a:ext cx="8958326" cy="5319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4" y="304736"/>
              <a:ext cx="1147762" cy="357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49" y="1085786"/>
              <a:ext cx="6681851" cy="50721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380936"/>
              <a:ext cx="1147762" cy="357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" y="952436"/>
              <a:ext cx="6529451" cy="5443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9524"/>
            <a:ext cx="9149080" cy="6848475"/>
            <a:chOff x="-4" y="9524"/>
            <a:chExt cx="9149080" cy="6848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9524"/>
              <a:ext cx="9148771" cy="6848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304736"/>
              <a:ext cx="1147762" cy="357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" y="876236"/>
              <a:ext cx="5900801" cy="51007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4" y="933386"/>
              <a:ext cx="1147762" cy="357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0" y="1666811"/>
              <a:ext cx="8263001" cy="46530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" y="0"/>
            <a:ext cx="9149080" cy="6858000"/>
            <a:chOff x="-4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0"/>
              <a:ext cx="914877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25" y="342900"/>
              <a:ext cx="8529701" cy="1566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RIDERS TO THE SEA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RIDERS TO THE SEA</dc:title>
  <dc:creator>Dr. S. Tripathy</dc:creator>
  <cp:lastModifiedBy>PULAKESH NANDI</cp:lastModifiedBy>
  <cp:revision>2</cp:revision>
  <dcterms:created xsi:type="dcterms:W3CDTF">2023-10-02T16:29:52Z</dcterms:created>
  <dcterms:modified xsi:type="dcterms:W3CDTF">2023-10-02T16:50:04Z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2018-01-25T00:00:00Z</vt:filetime>
  </property>
  <property fmtid="{D5CDD505-2E9C-101B-9397-08002B2CF9AE}" pid="3" name="LastSaved">
    <vt:filetime>2023-10-02T00:00:00Z</vt:filetime>
  </property>
</Properties>
</file>